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-213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691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2403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031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325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424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816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3097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011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4196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629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726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1BB87-61FA-4463-B739-21DE6582FAC8}" type="datetimeFigureOut">
              <a:rPr lang="de-DE" smtClean="0"/>
              <a:pPr/>
              <a:t>31.10.2019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7E4B9-AB58-4F92-9D80-F09DD7C0D04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102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00" y="219456"/>
            <a:ext cx="6210000" cy="82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329184" y="8540496"/>
            <a:ext cx="62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Quelle: Werder Feinwerktechnik, </a:t>
            </a:r>
          </a:p>
          <a:p>
            <a:r>
              <a:rPr lang="en-US" sz="1600" dirty="0" smtClean="0"/>
              <a:t>URL</a:t>
            </a:r>
            <a:r>
              <a:rPr lang="en-US" sz="1600" dirty="0" smtClean="0"/>
              <a:t>: https://www.samuelwerder.ch/mechtab/intro/ (Stand: </a:t>
            </a:r>
            <a:r>
              <a:rPr lang="en-US" sz="1600" dirty="0" smtClean="0"/>
              <a:t>31.10.2019)</a:t>
            </a:r>
            <a:endParaRPr lang="de-DE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09" y="219456"/>
            <a:ext cx="6210182" cy="82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feld 3"/>
          <p:cNvSpPr txBox="1"/>
          <p:nvPr/>
        </p:nvSpPr>
        <p:spPr>
          <a:xfrm>
            <a:off x="329184" y="8540496"/>
            <a:ext cx="62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Quelle: Werder Feinwerktechnik, </a:t>
            </a:r>
          </a:p>
          <a:p>
            <a:r>
              <a:rPr lang="en-US" sz="1600" dirty="0" smtClean="0"/>
              <a:t>URL</a:t>
            </a:r>
            <a:r>
              <a:rPr lang="en-US" sz="1600" dirty="0" smtClean="0"/>
              <a:t>: https://www.samuelwerder.ch/mechtab/intro/ (Stand: </a:t>
            </a:r>
            <a:r>
              <a:rPr lang="en-US" sz="1600" dirty="0" smtClean="0"/>
              <a:t>31.10.2019)</a:t>
            </a:r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06" y="237744"/>
            <a:ext cx="6210188" cy="82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feld 3"/>
          <p:cNvSpPr txBox="1"/>
          <p:nvPr/>
        </p:nvSpPr>
        <p:spPr>
          <a:xfrm>
            <a:off x="329184" y="8540496"/>
            <a:ext cx="62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Quelle: Werder Feinwerktechnik, </a:t>
            </a:r>
          </a:p>
          <a:p>
            <a:r>
              <a:rPr lang="en-US" sz="1600" dirty="0" smtClean="0"/>
              <a:t>URL</a:t>
            </a:r>
            <a:r>
              <a:rPr lang="en-US" sz="1600" dirty="0" smtClean="0"/>
              <a:t>: https://www.samuelwerder.ch/mechtab/intro/ (Stand: </a:t>
            </a:r>
            <a:r>
              <a:rPr lang="en-US" sz="1600" dirty="0" smtClean="0"/>
              <a:t>31.10.2019)</a:t>
            </a:r>
            <a:endParaRPr lang="de-DE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Folie 1</vt:lpstr>
      <vt:lpstr>Folie 2</vt:lpstr>
      <vt:lpstr>Folie 3</vt:lpstr>
    </vt:vector>
  </TitlesOfParts>
  <Company>Berufliche-Schulen-Bretten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Summer</dc:creator>
  <cp:lastModifiedBy>Frank Summer</cp:lastModifiedBy>
  <cp:revision>6</cp:revision>
  <dcterms:created xsi:type="dcterms:W3CDTF">2019-07-15T10:30:33Z</dcterms:created>
  <dcterms:modified xsi:type="dcterms:W3CDTF">2019-10-31T20:41:14Z</dcterms:modified>
</cp:coreProperties>
</file>