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16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8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94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9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7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9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18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26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65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2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11EDD-0198-42CE-8862-8D67CC728820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63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9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de-DE" sz="2800" dirty="0"/>
              <a:t>Das Zeitalter der Aufklärung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7" y="1464291"/>
            <a:ext cx="944933" cy="173485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8" y="4137409"/>
            <a:ext cx="944934" cy="173485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563" y="2700091"/>
            <a:ext cx="703974" cy="70397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09" y="5406310"/>
            <a:ext cx="721361" cy="721361"/>
          </a:xfrm>
          <a:prstGeom prst="rect">
            <a:avLst/>
          </a:prstGeom>
        </p:spPr>
      </p:pic>
      <p:grpSp>
        <p:nvGrpSpPr>
          <p:cNvPr id="22" name="Gruppieren 21"/>
          <p:cNvGrpSpPr/>
          <p:nvPr/>
        </p:nvGrpSpPr>
        <p:grpSpPr>
          <a:xfrm>
            <a:off x="3505326" y="4153374"/>
            <a:ext cx="1676753" cy="1702925"/>
            <a:chOff x="4971353" y="4274557"/>
            <a:chExt cx="1676753" cy="1702925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1353" y="4274557"/>
              <a:ext cx="1676753" cy="1702925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0354" y="4352895"/>
              <a:ext cx="361116" cy="522113"/>
            </a:xfrm>
            <a:prstGeom prst="rect">
              <a:avLst/>
            </a:prstGeom>
          </p:spPr>
        </p:pic>
      </p:grpSp>
      <p:grpSp>
        <p:nvGrpSpPr>
          <p:cNvPr id="21" name="Gruppieren 20"/>
          <p:cNvGrpSpPr/>
          <p:nvPr/>
        </p:nvGrpSpPr>
        <p:grpSpPr>
          <a:xfrm>
            <a:off x="3448959" y="1480255"/>
            <a:ext cx="1676753" cy="1702925"/>
            <a:chOff x="5011930" y="1464291"/>
            <a:chExt cx="1676753" cy="1702925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1930" y="1464291"/>
              <a:ext cx="1676753" cy="1702925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11775" y="1588570"/>
              <a:ext cx="359695" cy="524301"/>
            </a:xfrm>
            <a:prstGeom prst="rect">
              <a:avLst/>
            </a:prstGeom>
          </p:spPr>
        </p:pic>
      </p:grpSp>
      <p:pic>
        <p:nvPicPr>
          <p:cNvPr id="17" name="Grafik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496" y="2631273"/>
            <a:ext cx="2233254" cy="185316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3" y="1765816"/>
            <a:ext cx="1017881" cy="113180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276" y="2540896"/>
            <a:ext cx="2979843" cy="1943539"/>
          </a:xfrm>
          <a:prstGeom prst="rect">
            <a:avLst/>
          </a:prstGeom>
        </p:spPr>
      </p:pic>
      <p:cxnSp>
        <p:nvCxnSpPr>
          <p:cNvPr id="24" name="Gerade Verbindung mit Pfeil 23"/>
          <p:cNvCxnSpPr/>
          <p:nvPr/>
        </p:nvCxnSpPr>
        <p:spPr>
          <a:xfrm>
            <a:off x="2104373" y="2267211"/>
            <a:ext cx="1077238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fik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63822" y="4925581"/>
            <a:ext cx="1158340" cy="158510"/>
          </a:xfrm>
          <a:prstGeom prst="rect">
            <a:avLst/>
          </a:prstGeom>
        </p:spPr>
      </p:pic>
      <p:cxnSp>
        <p:nvCxnSpPr>
          <p:cNvPr id="34" name="Gerade Verbindung mit Pfeil 33"/>
          <p:cNvCxnSpPr/>
          <p:nvPr/>
        </p:nvCxnSpPr>
        <p:spPr>
          <a:xfrm flipV="1">
            <a:off x="8031536" y="3519814"/>
            <a:ext cx="724157" cy="1563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winkelte Verbindung 38"/>
          <p:cNvCxnSpPr>
            <a:stCxn id="12" idx="2"/>
          </p:cNvCxnSpPr>
          <p:nvPr/>
        </p:nvCxnSpPr>
        <p:spPr>
          <a:xfrm rot="16200000" flipH="1">
            <a:off x="4685682" y="2784834"/>
            <a:ext cx="352269" cy="1148960"/>
          </a:xfrm>
          <a:prstGeom prst="bent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/>
          <p:nvPr/>
        </p:nvCxnSpPr>
        <p:spPr>
          <a:xfrm rot="5400000" flipH="1" flipV="1">
            <a:off x="4679690" y="3396769"/>
            <a:ext cx="370514" cy="1142697"/>
          </a:xfrm>
          <a:prstGeom prst="bent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9540814" y="6257026"/>
            <a:ext cx="232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Abbildung: eigene Darstellung</a:t>
            </a:r>
          </a:p>
          <a:p>
            <a:r>
              <a:rPr lang="de-DE" sz="1000" dirty="0"/>
              <a:t>QR-Code : verwendete App </a:t>
            </a:r>
            <a:r>
              <a:rPr lang="de-DE" sz="1000" dirty="0" err="1"/>
              <a:t>Qrafter</a:t>
            </a:r>
            <a:r>
              <a:rPr lang="de-DE" sz="1000" dirty="0"/>
              <a:t> Pro</a:t>
            </a:r>
          </a:p>
        </p:txBody>
      </p:sp>
    </p:spTree>
    <p:extLst>
      <p:ext uri="{BB962C8B-B14F-4D97-AF65-F5344CB8AC3E}">
        <p14:creationId xmlns:p14="http://schemas.microsoft.com/office/powerpoint/2010/main" val="56100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Das Zeitalter der Aufklärung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Zeitalter der Aufklärung</dc:title>
  <dc:creator>Nora Heim</dc:creator>
  <cp:lastModifiedBy>Nora Heim</cp:lastModifiedBy>
  <cp:revision>4</cp:revision>
  <dcterms:created xsi:type="dcterms:W3CDTF">2015-07-30T12:57:49Z</dcterms:created>
  <dcterms:modified xsi:type="dcterms:W3CDTF">2016-04-13T04:47:16Z</dcterms:modified>
</cp:coreProperties>
</file>