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_FR" initials="L" lastIdx="2" clrIdx="0">
    <p:extLst>
      <p:ext uri="{19B8F6BF-5375-455C-9EA6-DF929625EA0E}">
        <p15:presenceInfo xmlns:p15="http://schemas.microsoft.com/office/powerpoint/2012/main" userId="L_F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5CCD2-A317-4ECA-AEF1-DEB586D78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47953A-F9A4-4185-89AC-362813C0C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55117-991A-4BE5-96F3-2858238E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87EDA0-FEF2-41B5-8733-1C5F00AB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B1A6D2-5BDB-4935-91C0-7B374424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21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9936F-8075-49CD-8CBE-AD79F325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B6D003-DC9C-415F-923F-958E2E6D8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45FEE7-C392-4F49-97AB-031B8770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F384B6-47AA-49A0-8701-9DE156EA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C1C2F2-08A1-4B04-B463-1469F45D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775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42F4617-8084-4FD2-B8C2-E85975A6A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149BB7-E72C-4319-A60E-1EA7E9F21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B793AF-31F6-48CB-B9A4-FA4DE924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B54EDE-8D3A-4F4E-881B-07EAE713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F54A60-FDC7-4B87-81B1-EA49137E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55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78D09-DDA0-4A34-BAB3-94CB42F4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014242-58AD-4D09-8434-0A08D74B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89DF3A-8BF2-4850-8503-2F50369B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7CEE40-942B-4517-9DB1-72E19D20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DCE1D2-D026-42AC-B5F4-89F3A25E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41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A2B64-A0EA-4752-ABC3-8172C207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FA9FBC-CDDA-49F6-B359-31A937E1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CC5243-D697-4B1D-869F-ED5734711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80883-8CD8-4BEC-A62E-6BE7744C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39FC23-A640-4454-A207-8AC0739C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31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462F9-08A4-45FF-AEC8-1DEA2D10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0B628D-BC73-4B18-912E-921D26705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6D62CB-3B41-40D9-9E1A-F8C9902EE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31C416-0028-4530-A39F-A3698576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221007-43FE-47E1-AF57-C4B2096B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3B6A3A-FC3E-4ED6-BE51-200359E7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76BAD-3554-480D-A331-3071D51B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67CC06-8244-403D-BDA6-1E6195BAC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C8FFB3-3F19-4C01-BA7E-AF7D1169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5B4937-A418-4EA9-83B3-482D1FC37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505B83-9106-43F3-8FCC-7A45B741E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1F31F1-BBD0-4D01-98AF-9C6BA24B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159C31C-7351-46C1-84A9-D8CD0A4C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6215F44-1371-4211-BBBD-874DE5EC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70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AAEFE-7641-42D5-BE90-85663243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0DA969-03DF-4D9D-8213-CA7B8E55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9A6FDA-2547-4977-A17D-015EB5FC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19BA9B-D1B1-45D7-AD66-547E2317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07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7FA155-EA18-46F1-86BB-823D12CB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26299A-DFB6-4EEE-AEEB-EE01A7F2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8C7AD6-1A6A-416F-A25D-4DEB49A6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420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D4AC2-63CA-4D03-8C76-81B6C7FC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3A06CD-4ACB-4BC6-AAC3-28567C37F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5C8D9C-D914-4795-A98E-582805410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182839-8E24-4E81-8CFF-E72FF50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2DAAC2-9ABC-4729-B94E-05A69B84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778560-37A5-4E5B-A279-A9A28CE3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971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B4D4E8-C4DA-48DE-B49F-49129EE6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F5285BC-6A38-4DB7-A043-E9CAF2EFD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10C03F-52FF-46D2-A0BF-2E25CDC05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42F2DF-5395-4820-8017-D0B2588A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399237-A927-435F-8089-92C7783A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4360B-8025-4B99-B792-CCBC88E4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68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7463BC5-6918-4CA7-9BE8-45E26148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6537FF-274C-4CCA-AEE2-4C653CCEF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EE2C3D-438B-482E-89CA-F7E76C528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0F7A-4E03-4978-9552-370A54A11DED}" type="datetimeFigureOut">
              <a:rPr lang="de-DE" smtClean="0"/>
              <a:t>17.08.2021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19170F-359D-48C7-82CB-6B2824FA6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03D456-331C-44D2-9B34-4023E4459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9745-A754-42DA-99B9-6EED4801C3C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4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FB71DF2-4449-4CF1-A907-88F31B5950DC}"/>
              </a:ext>
            </a:extLst>
          </p:cNvPr>
          <p:cNvSpPr txBox="1"/>
          <p:nvPr/>
        </p:nvSpPr>
        <p:spPr>
          <a:xfrm>
            <a:off x="1295400" y="472517"/>
            <a:ext cx="9835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Vor Kurzem hat Herr Meier seinen defekten Kompressor repariert. Nun möchte er seine Winterreifen mit Luft befüllen.</a:t>
            </a:r>
            <a:endParaRPr lang="de-DE" sz="2800" dirty="0"/>
          </a:p>
        </p:txBody>
      </p:sp>
      <p:pic>
        <p:nvPicPr>
          <p:cNvPr id="10" name="Grafik 9" descr="Ein Bild, das Text, Spielzeug, Vektorgrafiken enthält.&#10;&#10;Automatisch generierte Beschreibung">
            <a:extLst>
              <a:ext uri="{FF2B5EF4-FFF2-40B4-BE49-F238E27FC236}">
                <a16:creationId xmlns:a16="http://schemas.microsoft.com/office/drawing/2014/main" id="{CD679E9C-0142-4063-8DA0-41DC903E9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861">
            <a:off x="5714999" y="1681724"/>
            <a:ext cx="2906664" cy="3875552"/>
          </a:xfrm>
          <a:prstGeom prst="rect">
            <a:avLst/>
          </a:prstGeom>
        </p:spPr>
      </p:pic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C2113F-1AD5-4BAB-A44A-8FEA8F18E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32" y="3278381"/>
            <a:ext cx="2533968" cy="2126495"/>
          </a:xfrm>
          <a:prstGeom prst="rect">
            <a:avLst/>
          </a:prstGeom>
        </p:spPr>
      </p:pic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F926844-B828-404E-9B9C-F79AABCE977A}"/>
              </a:ext>
            </a:extLst>
          </p:cNvPr>
          <p:cNvCxnSpPr/>
          <p:nvPr/>
        </p:nvCxnSpPr>
        <p:spPr>
          <a:xfrm flipV="1">
            <a:off x="5930900" y="3787215"/>
            <a:ext cx="374650" cy="7097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E7673F1C-0A47-4581-A604-62AE25E3F7DD}"/>
              </a:ext>
            </a:extLst>
          </p:cNvPr>
          <p:cNvSpPr txBox="1"/>
          <p:nvPr/>
        </p:nvSpPr>
        <p:spPr>
          <a:xfrm>
            <a:off x="2153041" y="5539765"/>
            <a:ext cx="7930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Leider kommt er nicht mehr dazu, da das Gehäuse des Kompressors unter Spannung steht!</a:t>
            </a:r>
          </a:p>
        </p:txBody>
      </p:sp>
    </p:spTree>
    <p:extLst>
      <p:ext uri="{BB962C8B-B14F-4D97-AF65-F5344CB8AC3E}">
        <p14:creationId xmlns:p14="http://schemas.microsoft.com/office/powerpoint/2010/main" val="9025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FB71DF2-4449-4CF1-A907-88F31B5950DC}"/>
              </a:ext>
            </a:extLst>
          </p:cNvPr>
          <p:cNvSpPr txBox="1"/>
          <p:nvPr/>
        </p:nvSpPr>
        <p:spPr>
          <a:xfrm>
            <a:off x="1673914" y="656341"/>
            <a:ext cx="926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Eine Sachverständige der Unfallkasse sucht bei der Untersuchung des Unfalls nach folgendem </a:t>
            </a:r>
            <a:r>
              <a:rPr lang="de-DE" sz="2800" dirty="0" smtClean="0"/>
              <a:t>Aufkleber!</a:t>
            </a:r>
            <a:endParaRPr lang="de-DE" sz="28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7673F1C-0A47-4581-A604-62AE25E3F7DD}"/>
              </a:ext>
            </a:extLst>
          </p:cNvPr>
          <p:cNvSpPr txBox="1"/>
          <p:nvPr/>
        </p:nvSpPr>
        <p:spPr>
          <a:xfrm>
            <a:off x="2130815" y="5431078"/>
            <a:ext cx="7930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Leider wird sie nicht fündig!</a:t>
            </a:r>
          </a:p>
          <a:p>
            <a:pPr algn="ctr"/>
            <a:r>
              <a:rPr lang="de-DE" sz="2800" dirty="0" smtClean="0"/>
              <a:t>Welchen </a:t>
            </a:r>
            <a:r>
              <a:rPr lang="de-DE" sz="2800" dirty="0"/>
              <a:t>Fehler hat Herr Maier begangen?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5B979B9-385A-47B3-95F6-60BBA5979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1688911"/>
            <a:ext cx="3495675" cy="36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4E3A14AC6EE24685F5F87063F26976" ma:contentTypeVersion="1" ma:contentTypeDescription="Ein neues Dokument erstellen." ma:contentTypeScope="" ma:versionID="352c69f4ca7257fbce19896c6664d66c">
  <xsd:schema xmlns:xsd="http://www.w3.org/2001/XMLSchema" xmlns:xs="http://www.w3.org/2001/XMLSchema" xmlns:p="http://schemas.microsoft.com/office/2006/metadata/properties" xmlns:ns2="55696b60-0389-45c2-bb8c-032517eb46a2" targetNamespace="http://schemas.microsoft.com/office/2006/metadata/properties" ma:root="true" ma:fieldsID="db29f27168fee2738db85bf75344cf4f" ns2:_="">
    <xsd:import namespace="55696b60-0389-45c2-bb8c-032517eb46a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96b60-0389-45c2-bb8c-032517eb4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F3345D-5F58-428C-876F-64470FB883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E41ED1-D42B-44F1-8263-54E3AFF81127}">
  <ds:schemaRefs>
    <ds:schemaRef ds:uri="55696b60-0389-45c2-bb8c-032517eb46a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28C042-CD90-4E52-B47A-6FE869046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696b60-0389-45c2-bb8c-032517eb4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Breitbild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sindlinger@gds2.de</dc:creator>
  <cp:lastModifiedBy>Jeschke, Michael (ZSL)</cp:lastModifiedBy>
  <cp:revision>14</cp:revision>
  <dcterms:created xsi:type="dcterms:W3CDTF">2021-01-13T11:17:38Z</dcterms:created>
  <dcterms:modified xsi:type="dcterms:W3CDTF">2021-08-17T09:25:32Z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0x010100C04E3A14AC6EE24685F5F87063F26976</vt:lpwstr>
  </property>
</Properties>
</file>