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0"/>
  </p:notesMasterIdLst>
  <p:sldIdLst>
    <p:sldId id="256" r:id="rId5"/>
    <p:sldId id="257" r:id="rId6"/>
    <p:sldId id="258" r:id="rId7"/>
    <p:sldId id="260" r:id="rId8"/>
    <p:sldId id="259" r:id="rId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68E6F2-118E-484A-9F31-44D8D93B5D74}" type="datetimeFigureOut">
              <a:rPr lang="de-DE" smtClean="0"/>
              <a:pPr/>
              <a:t>14.07.2020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77017B-7865-487D-9562-57C5FAE0FE4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winkliges Dreiec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grpSp>
        <p:nvGrpSpPr>
          <p:cNvPr id="2" name="Gruppieren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ihand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ihand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ihand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Gerade Verbindung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E8FD9AF-0796-48D9-928A-00DB2584755F}" type="datetimeFigureOut">
              <a:rPr lang="de-DE" smtClean="0"/>
              <a:pPr/>
              <a:t>14.07.2020</a:t>
            </a:fld>
            <a:endParaRPr lang="de-DE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96C57AF-920D-4846-998C-805B2C82D01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FD9AF-0796-48D9-928A-00DB2584755F}" type="datetimeFigureOut">
              <a:rPr lang="de-DE" smtClean="0"/>
              <a:pPr/>
              <a:t>14.07.2020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C57AF-920D-4846-998C-805B2C82D01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FD9AF-0796-48D9-928A-00DB2584755F}" type="datetimeFigureOut">
              <a:rPr lang="de-DE" smtClean="0"/>
              <a:pPr/>
              <a:t>14.07.2020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C57AF-920D-4846-998C-805B2C82D01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FD9AF-0796-48D9-928A-00DB2584755F}" type="datetimeFigureOut">
              <a:rPr lang="de-DE" smtClean="0"/>
              <a:pPr/>
              <a:t>14.07.2020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C57AF-920D-4846-998C-805B2C82D01A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FD9AF-0796-48D9-928A-00DB2584755F}" type="datetimeFigureOut">
              <a:rPr lang="de-DE" smtClean="0"/>
              <a:pPr/>
              <a:t>14.07.2020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C57AF-920D-4846-998C-805B2C82D01A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Eingekerbter Richtungspfeil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Eingekerbter Richtungspfeil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FD9AF-0796-48D9-928A-00DB2584755F}" type="datetimeFigureOut">
              <a:rPr lang="de-DE" smtClean="0"/>
              <a:pPr/>
              <a:t>14.07.2020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C57AF-920D-4846-998C-805B2C82D01A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FD9AF-0796-48D9-928A-00DB2584755F}" type="datetimeFigureOut">
              <a:rPr lang="de-DE" smtClean="0"/>
              <a:pPr/>
              <a:t>14.07.2020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C57AF-920D-4846-998C-805B2C82D01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FD9AF-0796-48D9-928A-00DB2584755F}" type="datetimeFigureOut">
              <a:rPr lang="de-DE" smtClean="0"/>
              <a:pPr/>
              <a:t>14.07.2020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C57AF-920D-4846-998C-805B2C82D01A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FD9AF-0796-48D9-928A-00DB2584755F}" type="datetimeFigureOut">
              <a:rPr lang="de-DE" smtClean="0"/>
              <a:pPr/>
              <a:t>14.07.2020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C57AF-920D-4846-998C-805B2C82D01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4E8FD9AF-0796-48D9-928A-00DB2584755F}" type="datetimeFigureOut">
              <a:rPr lang="de-DE" smtClean="0"/>
              <a:pPr/>
              <a:t>14.07.2020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C57AF-920D-4846-998C-805B2C82D01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E8FD9AF-0796-48D9-928A-00DB2584755F}" type="datetimeFigureOut">
              <a:rPr lang="de-DE" smtClean="0"/>
              <a:pPr/>
              <a:t>14.07.2020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96C57AF-920D-4846-998C-805B2C82D01A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ihand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htwinkliges Dreiec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Gerade Verbindung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Eingekerbter Richtungspfeil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Eingekerbter Richtungspfeil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ihand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ihand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E8FD9AF-0796-48D9-928A-00DB2584755F}" type="datetimeFigureOut">
              <a:rPr lang="de-DE" smtClean="0"/>
              <a:pPr/>
              <a:t>14.07.2020</a:t>
            </a:fld>
            <a:endParaRPr lang="de-DE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96C57AF-920D-4846-998C-805B2C82D01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7772400" cy="1829761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Wartung &amp; Instandhaltung</a:t>
            </a:r>
            <a:br>
              <a:rPr lang="de-DE" dirty="0" smtClean="0"/>
            </a:br>
            <a:r>
              <a:rPr lang="de-DE" sz="3100" dirty="0" smtClean="0"/>
              <a:t>Zerspanungsmechaniker</a:t>
            </a:r>
            <a:endParaRPr lang="de-DE" sz="3100" dirty="0"/>
          </a:p>
        </p:txBody>
      </p:sp>
      <p:sp>
        <p:nvSpPr>
          <p:cNvPr id="4" name="Untertitel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 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6660232" y="6381328"/>
            <a:ext cx="2350681" cy="365125"/>
          </a:xfrm>
        </p:spPr>
        <p:txBody>
          <a:bodyPr/>
          <a:lstStyle/>
          <a:p>
            <a:r>
              <a:rPr lang="de-DE" dirty="0" smtClean="0"/>
              <a:t> Folie </a:t>
            </a:r>
            <a:fld id="{7E21AA8E-4219-4190-BC86-91AAF4C7EDF3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7" name="Titel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de-DE" dirty="0" smtClean="0"/>
              <a:t>Herzustellendes Teil:</a:t>
            </a:r>
            <a:endParaRPr lang="de-DE" dirty="0"/>
          </a:p>
        </p:txBody>
      </p:sp>
      <p:sp>
        <p:nvSpPr>
          <p:cNvPr id="8" name="Inhaltsplatzhalter 1"/>
          <p:cNvSpPr>
            <a:spLocks noGrp="1"/>
          </p:cNvSpPr>
          <p:nvPr>
            <p:ph idx="1"/>
          </p:nvPr>
        </p:nvSpPr>
        <p:spPr>
          <a:xfrm>
            <a:off x="467544" y="1484784"/>
            <a:ext cx="8219256" cy="4522507"/>
          </a:xfrm>
        </p:spPr>
        <p:txBody>
          <a:bodyPr>
            <a:normAutofit/>
          </a:bodyPr>
          <a:lstStyle/>
          <a:p>
            <a:r>
              <a:rPr lang="de-DE" sz="2000" dirty="0" smtClean="0"/>
              <a:t>Material: </a:t>
            </a:r>
          </a:p>
          <a:p>
            <a:pPr lvl="1"/>
            <a:r>
              <a:rPr lang="de-DE" sz="1600" dirty="0" smtClean="0"/>
              <a:t>2 mm Blech aus nichtrostendem Edelstahl</a:t>
            </a:r>
          </a:p>
          <a:p>
            <a:pPr lvl="1"/>
            <a:endParaRPr lang="de-DE" sz="1600" dirty="0" smtClean="0"/>
          </a:p>
          <a:p>
            <a:pPr lvl="1"/>
            <a:r>
              <a:rPr lang="de-DE" sz="1600" dirty="0" smtClean="0"/>
              <a:t>Dauerauftrag:</a:t>
            </a:r>
          </a:p>
          <a:p>
            <a:pPr lvl="1">
              <a:buNone/>
            </a:pPr>
            <a:r>
              <a:rPr lang="de-DE" sz="1600" dirty="0" smtClean="0"/>
              <a:t>	1250 Stück / Tag</a:t>
            </a:r>
            <a:endParaRPr lang="de-DE" sz="1600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924944"/>
            <a:ext cx="8390092" cy="2894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In Frage kommende Schneidmaschinen: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6660232" y="6381328"/>
            <a:ext cx="2350681" cy="365125"/>
          </a:xfrm>
        </p:spPr>
        <p:txBody>
          <a:bodyPr/>
          <a:lstStyle/>
          <a:p>
            <a:r>
              <a:rPr lang="de-DE" dirty="0" smtClean="0"/>
              <a:t> Folie </a:t>
            </a:r>
            <a:fld id="{7E21AA8E-4219-4190-BC86-91AAF4C7EDF3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11" name="Inhaltsplatzhalter 1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4525963"/>
          </a:xfrm>
        </p:spPr>
        <p:txBody>
          <a:bodyPr>
            <a:normAutofit/>
          </a:bodyPr>
          <a:lstStyle/>
          <a:p>
            <a:r>
              <a:rPr lang="de-DE" sz="2400" dirty="0" smtClean="0"/>
              <a:t>Faserlaserschneidemaschine, ca. 250.000 €</a:t>
            </a:r>
          </a:p>
          <a:p>
            <a:pPr lvl="1"/>
            <a:r>
              <a:rPr lang="de-DE" sz="2000" dirty="0" smtClean="0"/>
              <a:t>Anwendungsbeispiel:</a:t>
            </a:r>
          </a:p>
          <a:p>
            <a:pPr lvl="1">
              <a:buNone/>
            </a:pPr>
            <a:r>
              <a:rPr lang="de-DE" sz="2000" dirty="0" smtClean="0"/>
              <a:t>	https://www.youtube.com/watch?v=6MuVO7ZI5zA</a:t>
            </a:r>
          </a:p>
          <a:p>
            <a:endParaRPr lang="de-DE" sz="2400" dirty="0" smtClean="0"/>
          </a:p>
          <a:p>
            <a:endParaRPr lang="de-DE" sz="2400" dirty="0" smtClean="0"/>
          </a:p>
          <a:p>
            <a:endParaRPr lang="de-DE" sz="2400" dirty="0" smtClean="0"/>
          </a:p>
          <a:p>
            <a:endParaRPr lang="de-DE" sz="2400" dirty="0" smtClean="0"/>
          </a:p>
          <a:p>
            <a:r>
              <a:rPr lang="de-DE" sz="2400" dirty="0" smtClean="0"/>
              <a:t>Wasserschneidemaschine 50 PS, ca. 150.000 €</a:t>
            </a:r>
          </a:p>
          <a:p>
            <a:pPr lvl="1"/>
            <a:r>
              <a:rPr lang="de-DE" sz="2000" dirty="0" smtClean="0"/>
              <a:t>Anwendungsbeispiel:</a:t>
            </a:r>
          </a:p>
          <a:p>
            <a:pPr lvl="1">
              <a:buNone/>
            </a:pPr>
            <a:r>
              <a:rPr lang="de-DE" sz="2000" dirty="0" smtClean="0"/>
              <a:t>	https://www.youtube.com/watch?v=11QPIXmgb5w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2708920"/>
            <a:ext cx="1457325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5301208"/>
            <a:ext cx="14382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Welche der Maschinen würdet </a:t>
            </a:r>
            <a:r>
              <a:rPr lang="de-DE" dirty="0" smtClean="0"/>
              <a:t>ihr </a:t>
            </a:r>
            <a:r>
              <a:rPr lang="de-DE" dirty="0" smtClean="0"/>
              <a:t>eurem Meister empfehlen? Weshalb?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Brainstorming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3600" dirty="0" smtClean="0"/>
              <a:t>Betrachtung der Betriebskosten beider Maschinen:</a:t>
            </a:r>
            <a:endParaRPr lang="de-DE" sz="36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6660232" y="6381328"/>
            <a:ext cx="2350681" cy="365125"/>
          </a:xfrm>
        </p:spPr>
        <p:txBody>
          <a:bodyPr/>
          <a:lstStyle/>
          <a:p>
            <a:r>
              <a:rPr lang="de-DE" dirty="0" smtClean="0"/>
              <a:t> Folie </a:t>
            </a:r>
            <a:fld id="{7E21AA8E-4219-4190-BC86-91AAF4C7EDF3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13" name="Inhaltsplatzhalter 1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2290259"/>
          </a:xfrm>
        </p:spPr>
        <p:txBody>
          <a:bodyPr>
            <a:normAutofit/>
          </a:bodyPr>
          <a:lstStyle/>
          <a:p>
            <a:endParaRPr lang="de-DE" sz="2400" dirty="0" smtClean="0"/>
          </a:p>
          <a:p>
            <a:r>
              <a:rPr lang="de-DE" sz="2400" dirty="0" smtClean="0"/>
              <a:t>Recherche von entstehenden Kosten durch:</a:t>
            </a:r>
          </a:p>
          <a:p>
            <a:pPr lvl="1"/>
            <a:r>
              <a:rPr lang="de-DE" sz="1600" dirty="0" smtClean="0"/>
              <a:t>Lohnkosten</a:t>
            </a:r>
          </a:p>
          <a:p>
            <a:pPr lvl="1"/>
            <a:r>
              <a:rPr lang="de-DE" sz="1600" dirty="0" smtClean="0"/>
              <a:t>Energiekosten</a:t>
            </a:r>
          </a:p>
          <a:p>
            <a:pPr lvl="1"/>
            <a:r>
              <a:rPr lang="de-DE" sz="1600" dirty="0" smtClean="0"/>
              <a:t>Verschleißteile</a:t>
            </a:r>
          </a:p>
          <a:p>
            <a:pPr lvl="1"/>
            <a:r>
              <a:rPr lang="de-DE" sz="1600" dirty="0" smtClean="0"/>
              <a:t>Wartung &amp; Inspektion</a:t>
            </a:r>
          </a:p>
          <a:p>
            <a:pPr lvl="1"/>
            <a:endParaRPr lang="de-DE" sz="1600" dirty="0" smtClean="0"/>
          </a:p>
          <a:p>
            <a:endParaRPr lang="de-DE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imos">
  <a:themeElements>
    <a:clrScheme name="Deimo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Deimo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Deimo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4C1121F8C19E0409E5791410BF83A8B" ma:contentTypeVersion="" ma:contentTypeDescription="Ein neues Dokument erstellen." ma:contentTypeScope="" ma:versionID="e149c3175c0f6435a47e37ba8e5a9cbc">
  <xsd:schema xmlns:xsd="http://www.w3.org/2001/XMLSchema" xmlns:xs="http://www.w3.org/2001/XMLSchema" xmlns:p="http://schemas.microsoft.com/office/2006/metadata/properties" xmlns:ns2="55696b60-0389-45c2-bb8c-032517eb46a2" targetNamespace="http://schemas.microsoft.com/office/2006/metadata/properties" ma:root="true" ma:fieldsID="a5e0e41368e1e50ce28182d87e99e1e9" ns2:_="">
    <xsd:import namespace="55696b60-0389-45c2-bb8c-032517eb46a2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696b60-0389-45c2-bb8c-032517eb46a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3D71127-A204-45DC-85BE-6DB3290BEB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5696b60-0389-45c2-bb8c-032517eb46a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CC3AA00-D26A-4756-8E0A-2A09A82C13C8}">
  <ds:schemaRefs>
    <ds:schemaRef ds:uri="55696b60-0389-45c2-bb8c-032517eb46a2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1E6F757-6CCA-44CF-917D-4BB1E376997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94</Words>
  <Application>Microsoft Office PowerPoint</Application>
  <PresentationFormat>Bildschirmpräsentation (4:3)</PresentationFormat>
  <Paragraphs>35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1" baseType="lpstr">
      <vt:lpstr>Calibri</vt:lpstr>
      <vt:lpstr>Lucida Sans Unicode</vt:lpstr>
      <vt:lpstr>Verdana</vt:lpstr>
      <vt:lpstr>Wingdings 2</vt:lpstr>
      <vt:lpstr>Wingdings 3</vt:lpstr>
      <vt:lpstr>Deimos</vt:lpstr>
      <vt:lpstr>Wartung &amp; Instandhaltung Zerspanungsmechaniker</vt:lpstr>
      <vt:lpstr>Herzustellendes Teil:</vt:lpstr>
      <vt:lpstr>In Frage kommende Schneidmaschinen:</vt:lpstr>
      <vt:lpstr>Brainstorming</vt:lpstr>
      <vt:lpstr>Betrachtung der Betriebskosten beider Maschinen: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Martin</dc:creator>
  <cp:lastModifiedBy>Werner, Uwe (ZSL)</cp:lastModifiedBy>
  <cp:revision>16</cp:revision>
  <dcterms:created xsi:type="dcterms:W3CDTF">2018-07-01T07:44:36Z</dcterms:created>
  <dcterms:modified xsi:type="dcterms:W3CDTF">2020-07-14T06:57:07Z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0x01010014C1121F8C19E0409E5791410BF83A8B</vt:lpwstr>
  </property>
</Properties>
</file>